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3" r:id="rId4"/>
    <p:sldId id="262" r:id="rId5"/>
    <p:sldId id="261" r:id="rId6"/>
    <p:sldId id="260" r:id="rId7"/>
    <p:sldId id="264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2" autoAdjust="0"/>
    <p:restoredTop sz="98133" autoAdjust="0"/>
  </p:normalViewPr>
  <p:slideViewPr>
    <p:cSldViewPr snapToGrid="0" snapToObjects="1">
      <p:cViewPr>
        <p:scale>
          <a:sx n="81" d="100"/>
          <a:sy n="81" d="100"/>
        </p:scale>
        <p:origin x="-736" y="-3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27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6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30902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1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7270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7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6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6288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46678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4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PT_Leather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301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69880"/>
            <a:ext cx="2133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2867-4B84-3044-819A-BDD5809F0F3B}" type="datetimeFigureOut">
              <a:rPr lang="en-US" smtClean="0"/>
              <a:pPr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69880"/>
            <a:ext cx="2895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69880"/>
            <a:ext cx="2133600" cy="225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5241-12CB-C64D-AE38-6540AC6C64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5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amu.maps.arcgis.com/apps/View/index.html?appid=4bb3428a319b4d62979022caad9b6d41" TargetMode="Externa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eather_Cov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cs typeface="Frutiger LT Std 55 Roman"/>
              </a:rPr>
              <a:t>Texas A&amp;M Accessible</a:t>
            </a:r>
            <a:br>
              <a:rPr lang="en-US" dirty="0" smtClean="0">
                <a:solidFill>
                  <a:schemeClr val="bg1"/>
                </a:solidFill>
                <a:cs typeface="Frutiger LT Std 55 Roman"/>
              </a:rPr>
            </a:br>
            <a:r>
              <a:rPr lang="en-US" dirty="0" smtClean="0">
                <a:solidFill>
                  <a:schemeClr val="bg1"/>
                </a:solidFill>
                <a:cs typeface="Frutiger LT Std 55 Roman"/>
              </a:rPr>
              <a:t>Routes Web-Map</a:t>
            </a:r>
            <a:endParaRPr lang="en-US" dirty="0">
              <a:solidFill>
                <a:schemeClr val="bg1"/>
              </a:solidFill>
              <a:cs typeface="Frutiger LT Std 55 Roman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3857148"/>
            <a:ext cx="7772400" cy="536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bg1"/>
                </a:solidFill>
                <a:cs typeface="Frutiger LT Std 55 Roman"/>
              </a:rPr>
              <a:t>By: Lauren Rogers</a:t>
            </a:r>
            <a:endParaRPr lang="en-US" sz="2000" dirty="0">
              <a:solidFill>
                <a:schemeClr val="bg1"/>
              </a:solidFill>
              <a:cs typeface="Frutiger LT Std 55 Roman"/>
            </a:endParaRPr>
          </a:p>
        </p:txBody>
      </p:sp>
    </p:spTree>
    <p:extLst>
      <p:ext uri="{BB962C8B-B14F-4D97-AF65-F5344CB8AC3E}">
        <p14:creationId xmlns:p14="http://schemas.microsoft.com/office/powerpoint/2010/main" val="4220620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/>
              <a:t>Clean up current </a:t>
            </a:r>
            <a:r>
              <a:rPr lang="en-US" dirty="0" smtClean="0"/>
              <a:t>sidewalk layer</a:t>
            </a:r>
          </a:p>
          <a:p>
            <a:r>
              <a:rPr lang="en-US" dirty="0" smtClean="0"/>
              <a:t>Integrate sidewalk layer into a web-map</a:t>
            </a:r>
            <a:endParaRPr lang="en-US" dirty="0"/>
          </a:p>
        </p:txBody>
      </p:sp>
      <p:pic>
        <p:nvPicPr>
          <p:cNvPr id="4" name="Picture 3" descr="Screen Shot 2017-02-05 at 9.59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327" y="3016835"/>
            <a:ext cx="5372455" cy="326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89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/>
              <a:t>Worked with the sidewalk layer in ArcGIS Online</a:t>
            </a:r>
          </a:p>
          <a:p>
            <a:r>
              <a:rPr lang="en-US" dirty="0" smtClean="0"/>
              <a:t>Created the web-map in ArcGIS Online</a:t>
            </a:r>
            <a:endParaRPr lang="en-US" dirty="0"/>
          </a:p>
        </p:txBody>
      </p:sp>
      <p:pic>
        <p:nvPicPr>
          <p:cNvPr id="4" name="Picture 3" descr="Screen Shot 2017-04-27 at 11.40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923" y="3371826"/>
            <a:ext cx="4650154" cy="297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634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/>
              <a:t>Sidewalk statuses</a:t>
            </a:r>
            <a:r>
              <a:rPr lang="en-US" dirty="0" smtClean="0"/>
              <a:t> were not verified before the project began</a:t>
            </a:r>
          </a:p>
          <a:p>
            <a:r>
              <a:rPr lang="en-US" dirty="0" smtClean="0"/>
              <a:t>ArcGIS Pro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19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  <a:hlinkClick r:id="rId2"/>
              </a:rPr>
              <a:t>Demo Map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 descr="Screen Shot 2017-04-28 at 12.02.4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279" y="2304947"/>
            <a:ext cx="6910284" cy="389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15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/>
              <a:t>The customer was satisfied with the end result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 descr="Screen Shot 2017-04-28 at 9.37.5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230" y="2690201"/>
            <a:ext cx="4982308" cy="362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67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46281"/>
          </a:xfrm>
        </p:spPr>
        <p:txBody>
          <a:bodyPr/>
          <a:lstStyle/>
          <a:p>
            <a:r>
              <a:rPr lang="en-US" dirty="0" smtClean="0"/>
              <a:t>The s</a:t>
            </a:r>
            <a:r>
              <a:rPr lang="en-US" dirty="0" smtClean="0"/>
              <a:t>idewalk data will be handed off to Dr. Goldberg</a:t>
            </a:r>
          </a:p>
          <a:p>
            <a:r>
              <a:rPr lang="en-US" dirty="0" smtClean="0"/>
              <a:t>The sidewalk layer will be comprehensively recollected in the future</a:t>
            </a:r>
            <a:endParaRPr lang="en-US" dirty="0"/>
          </a:p>
        </p:txBody>
      </p:sp>
      <p:pic>
        <p:nvPicPr>
          <p:cNvPr id="4" name="Shape 1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37219" y="3731818"/>
            <a:ext cx="1896558" cy="28603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8447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87830" y="585305"/>
            <a:ext cx="5157305" cy="2996460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Frutiger LT Std 55 Roman"/>
              </a:rPr>
              <a:t>Questions?</a:t>
            </a:r>
            <a:endParaRPr lang="en-US" sz="2800" dirty="0">
              <a:cs typeface="Frutiger LT Std 55 Roman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87830" y="3045236"/>
            <a:ext cx="5157306" cy="536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accent6"/>
                </a:solidFill>
              </a:rPr>
              <a:t>Lauren Rogers | Lrogers29@tamu.edu</a:t>
            </a:r>
            <a:endParaRPr lang="en-US" sz="1600" dirty="0">
              <a:solidFill>
                <a:srgbClr val="000000"/>
              </a:solidFill>
              <a:cs typeface="Frutiger LT Std 55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426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AMU Palette">
      <a:dk1>
        <a:srgbClr val="332C2C"/>
      </a:dk1>
      <a:lt1>
        <a:sysClr val="window" lastClr="FFFFFF"/>
      </a:lt1>
      <a:dk2>
        <a:srgbClr val="565252"/>
      </a:dk2>
      <a:lt2>
        <a:srgbClr val="D9D9D9"/>
      </a:lt2>
      <a:accent1>
        <a:srgbClr val="500000"/>
      </a:accent1>
      <a:accent2>
        <a:srgbClr val="1D3362"/>
      </a:accent2>
      <a:accent3>
        <a:srgbClr val="FFFFFF"/>
      </a:accent3>
      <a:accent4>
        <a:srgbClr val="D0D0D0"/>
      </a:accent4>
      <a:accent5>
        <a:srgbClr val="444040"/>
      </a:accent5>
      <a:accent6>
        <a:srgbClr val="000000"/>
      </a:accent6>
      <a:hlink>
        <a:srgbClr val="500000"/>
      </a:hlink>
      <a:folHlink>
        <a:srgbClr val="B0AF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2684</TotalTime>
  <Words>99</Words>
  <Application>Microsoft Macintosh PowerPoint</Application>
  <PresentationFormat>On-screen Show (4:3)</PresentationFormat>
  <Paragraphs>20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Texas A&amp;M Accessible Routes Web-Map</vt:lpstr>
      <vt:lpstr>Project Goals</vt:lpstr>
      <vt:lpstr>Approach</vt:lpstr>
      <vt:lpstr>Challenges</vt:lpstr>
      <vt:lpstr>Working Demo</vt:lpstr>
      <vt:lpstr>Customer Feedback</vt:lpstr>
      <vt:lpstr>What Now?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</dc:creator>
  <cp:lastModifiedBy>Lauren Rogers</cp:lastModifiedBy>
  <cp:revision>30</cp:revision>
  <dcterms:created xsi:type="dcterms:W3CDTF">2013-01-30T18:40:09Z</dcterms:created>
  <dcterms:modified xsi:type="dcterms:W3CDTF">2017-04-28T17:11:31Z</dcterms:modified>
</cp:coreProperties>
</file>

<file path=docProps/thumbnail.jpeg>
</file>